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5"/>
  </p:handoutMasterIdLst>
  <p:sldIdLst>
    <p:sldId id="256" r:id="rId2"/>
    <p:sldId id="259" r:id="rId3"/>
    <p:sldId id="260" r:id="rId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en-US"/>
          </a:p>
        </p:txBody>
      </p:sp>
      <p:sp>
        <p:nvSpPr>
          <p:cNvPr id="922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922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B5B63BA-6EEF-40BE-B192-2385F467404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963344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164878E-FC94-47A5-8452-FF2CB9DD068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061584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D0B3026-5B53-486B-9FFA-0F022101EE5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232347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C73AC54-57FC-45F9-8048-DB882D3B673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80094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3F3FB12-DB81-461C-A2B0-A0C30AD061D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329756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B4200C4-4F5A-4AC8-B3F9-7845C689282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231216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04703B1-FEDA-445D-8865-C0B87BCA1C9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575897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892A51-20B6-4FE6-AA36-974ACECBD8B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545768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E02CBD-841E-4958-98E9-41BD6E65793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817504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6EF2A44-1BC6-48DF-82D0-591D8C1E5AB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866061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B7C8A85-0B52-495D-84B0-0C103428A8F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09762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EB41735-E4F6-424A-8DF7-03C2F2CE24C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677710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2C4B7DDF-11B5-42E5-9252-5E86AA76C1CB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/>
          <a:lstStyle/>
          <a:p>
            <a:r>
              <a:rPr lang="en-US" altLang="en-US" sz="3600" dirty="0">
                <a:solidFill>
                  <a:schemeClr val="folHlink"/>
                </a:solidFill>
              </a:rPr>
              <a:t>Me </a:t>
            </a:r>
            <a:r>
              <a:rPr lang="en-US" altLang="en-US" sz="3600" dirty="0" err="1">
                <a:solidFill>
                  <a:schemeClr val="folHlink"/>
                </a:solidFill>
              </a:rPr>
              <a:t>llamo</a:t>
            </a:r>
            <a:r>
              <a:rPr lang="en-US" altLang="en-US" sz="3600" dirty="0">
                <a:solidFill>
                  <a:schemeClr val="folHlink"/>
                </a:solidFill>
              </a:rPr>
              <a:t> ________ </a:t>
            </a:r>
            <a:r>
              <a:rPr lang="en-US" altLang="en-US" sz="3600" dirty="0" err="1">
                <a:solidFill>
                  <a:schemeClr val="folHlink"/>
                </a:solidFill>
              </a:rPr>
              <a:t>Clase</a:t>
            </a:r>
            <a:r>
              <a:rPr lang="en-US" altLang="en-US" sz="3600" dirty="0">
                <a:solidFill>
                  <a:schemeClr val="folHlink"/>
                </a:solidFill>
              </a:rPr>
              <a:t> </a:t>
            </a:r>
            <a:r>
              <a:rPr lang="en-US" altLang="en-US" sz="3600" dirty="0" smtClean="0">
                <a:solidFill>
                  <a:schemeClr val="folHlink"/>
                </a:solidFill>
              </a:rPr>
              <a:t>702</a:t>
            </a:r>
            <a:r>
              <a:rPr lang="en-US" altLang="en-US" sz="3600" dirty="0">
                <a:solidFill>
                  <a:schemeClr val="folHlink"/>
                </a:solidFill>
              </a:rPr>
              <a:t/>
            </a:r>
            <a:br>
              <a:rPr lang="en-US" altLang="en-US" sz="3600" dirty="0">
                <a:solidFill>
                  <a:schemeClr val="folHlink"/>
                </a:solidFill>
              </a:rPr>
            </a:br>
            <a:r>
              <a:rPr lang="en-US" altLang="en-US" sz="3600" dirty="0">
                <a:solidFill>
                  <a:schemeClr val="folHlink"/>
                </a:solidFill>
              </a:rPr>
              <a:t>La </a:t>
            </a:r>
            <a:r>
              <a:rPr lang="en-US" altLang="en-US" sz="3600" dirty="0" err="1">
                <a:solidFill>
                  <a:schemeClr val="folHlink"/>
                </a:solidFill>
              </a:rPr>
              <a:t>fecha</a:t>
            </a:r>
            <a:r>
              <a:rPr lang="en-US" altLang="en-US" sz="3600" dirty="0">
                <a:solidFill>
                  <a:schemeClr val="folHlink"/>
                </a:solidFill>
              </a:rPr>
              <a:t> </a:t>
            </a:r>
            <a:r>
              <a:rPr lang="en-US" altLang="en-US" sz="3600" dirty="0" err="1">
                <a:solidFill>
                  <a:schemeClr val="folHlink"/>
                </a:solidFill>
              </a:rPr>
              <a:t>es</a:t>
            </a:r>
            <a:r>
              <a:rPr lang="en-US" altLang="en-US" sz="3600" dirty="0">
                <a:solidFill>
                  <a:schemeClr val="folHlink"/>
                </a:solidFill>
              </a:rPr>
              <a:t> el </a:t>
            </a:r>
            <a:r>
              <a:rPr lang="en-US" altLang="en-US" sz="3600" dirty="0" smtClean="0">
                <a:solidFill>
                  <a:schemeClr val="folHlink"/>
                </a:solidFill>
              </a:rPr>
              <a:t>11 </a:t>
            </a:r>
            <a:r>
              <a:rPr lang="en-US" altLang="en-US" sz="3600" dirty="0">
                <a:solidFill>
                  <a:schemeClr val="folHlink"/>
                </a:solidFill>
              </a:rPr>
              <a:t>de </a:t>
            </a:r>
            <a:r>
              <a:rPr lang="en-US" altLang="en-US" sz="3600" dirty="0" err="1" smtClean="0">
                <a:solidFill>
                  <a:schemeClr val="folHlink"/>
                </a:solidFill>
              </a:rPr>
              <a:t>diciembre</a:t>
            </a:r>
            <a:r>
              <a:rPr lang="en-US" altLang="en-US" sz="3600" dirty="0" smtClean="0">
                <a:solidFill>
                  <a:schemeClr val="folHlink"/>
                </a:solidFill>
              </a:rPr>
              <a:t> </a:t>
            </a:r>
            <a:r>
              <a:rPr lang="en-US" altLang="en-US" sz="3600" dirty="0">
                <a:solidFill>
                  <a:schemeClr val="folHlink"/>
                </a:solidFill>
              </a:rPr>
              <a:t>del </a:t>
            </a:r>
            <a:r>
              <a:rPr lang="en-US" altLang="en-US" sz="3600" dirty="0" smtClean="0">
                <a:solidFill>
                  <a:schemeClr val="folHlink"/>
                </a:solidFill>
              </a:rPr>
              <a:t>2014</a:t>
            </a:r>
            <a:endParaRPr lang="en-US" altLang="en-US" sz="3600" dirty="0">
              <a:solidFill>
                <a:schemeClr val="folHlink"/>
              </a:solidFill>
            </a:endParaRP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>
              <a:buFontTx/>
              <a:buNone/>
            </a:pPr>
            <a:r>
              <a:rPr lang="es-ES_tradnl" altLang="en-US" sz="2800" dirty="0">
                <a:solidFill>
                  <a:srgbClr val="FF0000"/>
                </a:solidFill>
              </a:rPr>
              <a:t>Propósito # </a:t>
            </a:r>
            <a:r>
              <a:rPr lang="es-ES_tradnl" altLang="en-US" sz="2800" dirty="0" smtClean="0">
                <a:solidFill>
                  <a:srgbClr val="FF0000"/>
                </a:solidFill>
              </a:rPr>
              <a:t>33</a:t>
            </a:r>
            <a:r>
              <a:rPr lang="es-ES_tradnl" altLang="en-US" sz="2800" dirty="0" smtClean="0">
                <a:solidFill>
                  <a:srgbClr val="FF0000"/>
                </a:solidFill>
              </a:rPr>
              <a:t>: </a:t>
            </a:r>
            <a:r>
              <a:rPr lang="es-ES_tradnl" altLang="en-US" sz="2800" dirty="0"/>
              <a:t>¿Como repasamos para </a:t>
            </a:r>
            <a:r>
              <a:rPr lang="es-ES_tradnl" altLang="en-US" sz="2800" dirty="0" smtClean="0"/>
              <a:t>tomar </a:t>
            </a:r>
            <a:r>
              <a:rPr lang="es-ES_tradnl" altLang="en-US" sz="2800" dirty="0"/>
              <a:t>la prueba de Gramática MAÑANA?</a:t>
            </a:r>
          </a:p>
          <a:p>
            <a:pPr marL="609600" indent="-609600">
              <a:buFontTx/>
              <a:buNone/>
            </a:pPr>
            <a:r>
              <a:rPr lang="es-ES_tradnl" altLang="en-US" sz="2800" dirty="0">
                <a:solidFill>
                  <a:srgbClr val="FF0000"/>
                </a:solidFill>
              </a:rPr>
              <a:t>Actividad Inicial:</a:t>
            </a:r>
          </a:p>
          <a:p>
            <a:pPr marL="609600" indent="-609600">
              <a:buFontTx/>
              <a:buNone/>
            </a:pPr>
            <a:r>
              <a:rPr lang="es-ES_tradnl" altLang="en-US" sz="2800" dirty="0"/>
              <a:t>	Escribe una oración con cada verbo:</a:t>
            </a:r>
          </a:p>
          <a:p>
            <a:pPr marL="609600" indent="-609600">
              <a:buFontTx/>
              <a:buAutoNum type="arabicPeriod"/>
            </a:pPr>
            <a:r>
              <a:rPr lang="es-ES_tradnl" altLang="en-US" sz="2800" dirty="0"/>
              <a:t>Comer</a:t>
            </a:r>
          </a:p>
          <a:p>
            <a:pPr marL="609600" indent="-609600">
              <a:buFontTx/>
              <a:buAutoNum type="arabicPeriod"/>
            </a:pPr>
            <a:r>
              <a:rPr lang="es-ES_tradnl" altLang="en-US" sz="2800" dirty="0"/>
              <a:t>Escribir</a:t>
            </a:r>
          </a:p>
          <a:p>
            <a:pPr marL="609600" indent="-609600">
              <a:buFontTx/>
              <a:buAutoNum type="arabicPeriod"/>
            </a:pPr>
            <a:r>
              <a:rPr lang="es-ES_tradnl" altLang="en-US" sz="2800" dirty="0"/>
              <a:t>Leer</a:t>
            </a:r>
          </a:p>
          <a:p>
            <a:pPr marL="609600" indent="-609600">
              <a:buFontTx/>
              <a:buAutoNum type="arabicPeriod"/>
            </a:pPr>
            <a:r>
              <a:rPr lang="es-ES_tradnl" altLang="en-US" sz="2800" dirty="0"/>
              <a:t>Beber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76200"/>
            <a:ext cx="8229600" cy="884238"/>
          </a:xfrm>
        </p:spPr>
        <p:txBody>
          <a:bodyPr/>
          <a:lstStyle/>
          <a:p>
            <a:r>
              <a:rPr lang="en-US" altLang="en-US">
                <a:solidFill>
                  <a:srgbClr val="FF0000"/>
                </a:solidFill>
              </a:rPr>
              <a:t>Repaso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990600"/>
            <a:ext cx="8610600" cy="5562600"/>
          </a:xfrm>
        </p:spPr>
        <p:txBody>
          <a:bodyPr/>
          <a:lstStyle/>
          <a:p>
            <a:pPr marL="609600" indent="-609600">
              <a:buFontTx/>
              <a:buNone/>
            </a:pPr>
            <a:r>
              <a:rPr lang="es-ES_tradnl" altLang="en-US" dirty="0" smtClean="0">
                <a:solidFill>
                  <a:srgbClr val="00B050"/>
                </a:solidFill>
              </a:rPr>
              <a:t>II-</a:t>
            </a:r>
            <a:r>
              <a:rPr lang="es-ES_tradnl" altLang="en-US" dirty="0" smtClean="0"/>
              <a:t> </a:t>
            </a:r>
            <a:r>
              <a:rPr lang="es-ES_tradnl" altLang="en-US" dirty="0"/>
              <a:t>Expresiones con el infinitivo:</a:t>
            </a:r>
          </a:p>
          <a:p>
            <a:pPr marL="609600" indent="-609600">
              <a:buFontTx/>
              <a:buAutoNum type="alphaUcPeriod"/>
            </a:pPr>
            <a:r>
              <a:rPr lang="es-ES_tradnl" altLang="en-US" dirty="0"/>
              <a:t>Copia y responde:</a:t>
            </a:r>
          </a:p>
          <a:p>
            <a:pPr marL="609600" indent="-609600">
              <a:buFontTx/>
              <a:buAutoNum type="arabicPeriod"/>
            </a:pPr>
            <a:r>
              <a:rPr lang="es-ES_tradnl" altLang="en-US" dirty="0"/>
              <a:t>¿Por que no vas a tomar el examen?</a:t>
            </a:r>
          </a:p>
          <a:p>
            <a:pPr marL="609600" indent="-609600">
              <a:buFontTx/>
              <a:buAutoNum type="arabicPeriod"/>
            </a:pPr>
            <a:endParaRPr lang="es-ES_tradnl" altLang="en-US" dirty="0"/>
          </a:p>
          <a:p>
            <a:pPr marL="609600" indent="-609600">
              <a:buFontTx/>
              <a:buAutoNum type="arabicPeriod"/>
            </a:pPr>
            <a:r>
              <a:rPr lang="es-ES_tradnl" altLang="en-US" dirty="0"/>
              <a:t>¿Por que van a ir al café?</a:t>
            </a:r>
          </a:p>
          <a:p>
            <a:pPr marL="609600" indent="-609600">
              <a:buFontTx/>
              <a:buAutoNum type="arabicPeriod"/>
            </a:pPr>
            <a:endParaRPr lang="es-ES_tradnl" altLang="en-US" dirty="0"/>
          </a:p>
          <a:p>
            <a:pPr marL="609600" indent="-609600">
              <a:buFontTx/>
              <a:buAutoNum type="arabicPeriod"/>
            </a:pPr>
            <a:r>
              <a:rPr lang="es-ES_tradnl" altLang="en-US" dirty="0"/>
              <a:t>¿Por que no van a comer?</a:t>
            </a:r>
          </a:p>
          <a:p>
            <a:pPr marL="609600" indent="-609600">
              <a:buFontTx/>
              <a:buAutoNum type="arabicPeriod"/>
            </a:pPr>
            <a:endParaRPr lang="es-ES_tradnl" altLang="en-US" dirty="0"/>
          </a:p>
          <a:p>
            <a:pPr marL="609600" indent="-609600">
              <a:buFontTx/>
              <a:buAutoNum type="arabicPeriod"/>
            </a:pPr>
            <a:r>
              <a:rPr lang="es-ES_tradnl" altLang="en-US" dirty="0"/>
              <a:t>¿Por que tienen que estudiar?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447800"/>
            <a:ext cx="8229600" cy="4876800"/>
          </a:xfrm>
        </p:spPr>
        <p:txBody>
          <a:bodyPr/>
          <a:lstStyle/>
          <a:p>
            <a:pPr marL="609600" indent="-609600">
              <a:buFontTx/>
              <a:buNone/>
            </a:pPr>
            <a:endParaRPr lang="es-ES_tradnl" altLang="en-US" dirty="0"/>
          </a:p>
          <a:p>
            <a:r>
              <a:rPr lang="es-ES_tradnl" altLang="en-US" dirty="0" smtClean="0"/>
              <a:t>SIGN </a:t>
            </a:r>
            <a:r>
              <a:rPr lang="es-ES_tradnl" altLang="en-US" u="sng" dirty="0" err="1" smtClean="0"/>
              <a:t>Quiz</a:t>
            </a:r>
            <a:r>
              <a:rPr lang="es-ES_tradnl" altLang="en-US" u="sng" dirty="0" smtClean="0"/>
              <a:t> 3: Capitulo 4</a:t>
            </a:r>
            <a:endParaRPr lang="es-ES_tradnl" altLang="en-US" u="sng" dirty="0"/>
          </a:p>
          <a:p>
            <a:r>
              <a:rPr lang="es-ES_tradnl" altLang="en-US" dirty="0" err="1" smtClean="0"/>
              <a:t>Study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for</a:t>
            </a:r>
            <a:r>
              <a:rPr lang="es-ES_tradnl" altLang="en-US" dirty="0" smtClean="0"/>
              <a:t> </a:t>
            </a:r>
            <a:r>
              <a:rPr lang="es-ES_tradnl" altLang="en-US" u="sng" dirty="0" err="1" smtClean="0"/>
              <a:t>Quiz</a:t>
            </a:r>
            <a:r>
              <a:rPr lang="es-ES_tradnl" altLang="en-US" u="sng" dirty="0" smtClean="0"/>
              <a:t> 4: Capitulo 4 </a:t>
            </a:r>
            <a:r>
              <a:rPr lang="es-ES_tradnl" altLang="en-US" dirty="0" smtClean="0"/>
              <a:t>TOMORROW!</a:t>
            </a:r>
            <a:endParaRPr lang="es-ES_tradnl" altLang="en-US" dirty="0"/>
          </a:p>
          <a:p>
            <a:pPr lvl="1"/>
            <a:r>
              <a:rPr lang="es-ES_tradnl" altLang="en-US" dirty="0" err="1" smtClean="0"/>
              <a:t>Expressions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with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the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infinitive</a:t>
            </a:r>
            <a:r>
              <a:rPr lang="es-ES_tradnl" altLang="en-US" dirty="0" smtClean="0"/>
              <a:t>:</a:t>
            </a:r>
          </a:p>
          <a:p>
            <a:pPr lvl="2"/>
            <a:r>
              <a:rPr lang="es-ES_tradnl" altLang="en-US" dirty="0" smtClean="0"/>
              <a:t>Tener que + </a:t>
            </a:r>
            <a:r>
              <a:rPr lang="es-ES_tradnl" altLang="en-US" i="1" dirty="0" err="1" smtClean="0"/>
              <a:t>infinitive</a:t>
            </a:r>
            <a:endParaRPr lang="es-ES_tradnl" altLang="en-US" dirty="0" smtClean="0"/>
          </a:p>
          <a:p>
            <a:pPr lvl="2"/>
            <a:r>
              <a:rPr lang="es-ES_tradnl" altLang="en-US" dirty="0" smtClean="0"/>
              <a:t>Acabar de + </a:t>
            </a:r>
            <a:r>
              <a:rPr lang="es-ES_tradnl" altLang="en-US" i="1" dirty="0" err="1" smtClean="0"/>
              <a:t>infinitive</a:t>
            </a:r>
            <a:endParaRPr lang="es-ES_tradnl" altLang="en-US" dirty="0" smtClean="0"/>
          </a:p>
          <a:p>
            <a:pPr lvl="2"/>
            <a:r>
              <a:rPr lang="es-ES_tradnl" altLang="en-US" dirty="0" smtClean="0"/>
              <a:t>Ir a + </a:t>
            </a:r>
            <a:r>
              <a:rPr lang="es-ES_tradnl" altLang="en-US" i="1" dirty="0" err="1" smtClean="0"/>
              <a:t>infinitive</a:t>
            </a:r>
            <a:endParaRPr lang="es-ES_tradnl" altLang="en-US" dirty="0" smtClean="0"/>
          </a:p>
          <a:p>
            <a:pPr lvl="1"/>
            <a:r>
              <a:rPr lang="es-ES_tradnl" altLang="en-US" dirty="0" smtClean="0"/>
              <a:t>-ER/-IR </a:t>
            </a:r>
            <a:r>
              <a:rPr lang="es-ES_tradnl" altLang="en-US" dirty="0" err="1" smtClean="0"/>
              <a:t>verbs</a:t>
            </a:r>
            <a:endParaRPr lang="es-ES_tradnl" altLang="en-US" dirty="0"/>
          </a:p>
          <a:p>
            <a:pPr marL="609600" indent="-609600">
              <a:buFontTx/>
              <a:buNone/>
            </a:pPr>
            <a:endParaRPr lang="es-ES_tradnl" altLang="en-US" dirty="0"/>
          </a:p>
        </p:txBody>
      </p:sp>
      <p:sp>
        <p:nvSpPr>
          <p:cNvPr id="8196" name="Rectangle 4"/>
          <p:cNvSpPr>
            <a:spLocks noChangeArrowheads="1"/>
          </p:cNvSpPr>
          <p:nvPr/>
        </p:nvSpPr>
        <p:spPr bwMode="auto">
          <a:xfrm>
            <a:off x="304800" y="685800"/>
            <a:ext cx="8229600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1pPr>
            <a:lvl2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altLang="en-US" dirty="0" err="1">
                <a:solidFill>
                  <a:srgbClr val="FF0000"/>
                </a:solidFill>
              </a:rPr>
              <a:t>Tarea</a:t>
            </a:r>
            <a:r>
              <a:rPr lang="en-US" altLang="en-US" dirty="0">
                <a:solidFill>
                  <a:srgbClr val="FF0000"/>
                </a:solidFill>
              </a:rPr>
              <a:t> # </a:t>
            </a:r>
            <a:r>
              <a:rPr lang="en-US" altLang="en-US" dirty="0" smtClean="0">
                <a:solidFill>
                  <a:srgbClr val="FF0000"/>
                </a:solidFill>
              </a:rPr>
              <a:t>33</a:t>
            </a:r>
            <a:endParaRPr lang="en-US" alt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419</TotalTime>
  <Words>108</Words>
  <Application>Microsoft Office PowerPoint</Application>
  <PresentationFormat>On-screen Show (4:3)</PresentationFormat>
  <Paragraphs>27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Default Design</vt:lpstr>
      <vt:lpstr>Me llamo ________ Clase 702 La fecha es el 11 de diciembre del 2014</vt:lpstr>
      <vt:lpstr>Repaso</vt:lpstr>
      <vt:lpstr>PowerPoint Presentation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 Clase 9N La fecha es el 4 de abril del 2011</dc:title>
  <dc:creator>Helen Zumaeta</dc:creator>
  <cp:lastModifiedBy>Helen Zumaeta</cp:lastModifiedBy>
  <cp:revision>22</cp:revision>
  <cp:lastPrinted>2014-12-11T16:53:39Z</cp:lastPrinted>
  <dcterms:created xsi:type="dcterms:W3CDTF">2011-04-04T12:47:14Z</dcterms:created>
  <dcterms:modified xsi:type="dcterms:W3CDTF">2014-12-11T21:22:45Z</dcterms:modified>
</cp:coreProperties>
</file>